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49" r:id="rId25"/>
    <p:sldId id="314" r:id="rId26"/>
    <p:sldId id="269" r:id="rId27"/>
    <p:sldId id="8864" r:id="rId28"/>
    <p:sldId id="8865" r:id="rId29"/>
    <p:sldId id="8850" r:id="rId30"/>
    <p:sldId id="374" r:id="rId31"/>
    <p:sldId id="8851" r:id="rId32"/>
    <p:sldId id="273" r:id="rId33"/>
    <p:sldId id="8852" r:id="rId34"/>
    <p:sldId id="373" r:id="rId35"/>
    <p:sldId id="8877" r:id="rId36"/>
    <p:sldId id="8878"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1585</Words>
  <Application>Microsoft Office PowerPoint</Application>
  <PresentationFormat>Widescreen</PresentationFormat>
  <Paragraphs>266</Paragraphs>
  <Slides>37</Slides>
  <Notes>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MADE GoodTime Grotesk</vt:lpstr>
      <vt:lpstr>Montserrat</vt:lpstr>
      <vt:lpstr>Open Sans</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Louis Li</cp:lastModifiedBy>
  <cp:revision>42</cp:revision>
  <dcterms:created xsi:type="dcterms:W3CDTF">2020-12-07T05:01:54Z</dcterms:created>
  <dcterms:modified xsi:type="dcterms:W3CDTF">2020-12-10T02:48:11Z</dcterms:modified>
</cp:coreProperties>
</file>